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49C1C7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1084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Environnements d’apprentissage optimisés pour et par les langues vivantes (EOL)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35</cp:revision>
  <dcterms:created xsi:type="dcterms:W3CDTF">2024-02-06T15:43:11Z</dcterms:created>
  <dcterms:modified xsi:type="dcterms:W3CDTF">2024-02-07T15:37:44Z</dcterms:modified>
</cp:coreProperties>
</file>